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04" y="-554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8/6/2022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8/6/2022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 DENT Ι.Κ.Ε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Κεντρικής Μακεδονίας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49.839  € εκ των οποίων η δημόσια δαπάνη ανέρχεται σε 24.787,34 €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199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Fanis Gavalas</cp:lastModifiedBy>
  <cp:revision>47</cp:revision>
  <dcterms:created xsi:type="dcterms:W3CDTF">2018-02-13T12:16:57Z</dcterms:created>
  <dcterms:modified xsi:type="dcterms:W3CDTF">2022-06-08T11:51:10Z</dcterms:modified>
</cp:coreProperties>
</file>